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366" r:id="rId2"/>
    <p:sldId id="430" r:id="rId3"/>
    <p:sldId id="431" r:id="rId4"/>
    <p:sldId id="432" r:id="rId5"/>
    <p:sldId id="393" r:id="rId6"/>
    <p:sldId id="394" r:id="rId7"/>
    <p:sldId id="395" r:id="rId8"/>
    <p:sldId id="396" r:id="rId9"/>
    <p:sldId id="397" r:id="rId10"/>
    <p:sldId id="398" r:id="rId11"/>
    <p:sldId id="399" r:id="rId12"/>
    <p:sldId id="400" r:id="rId13"/>
    <p:sldId id="401" r:id="rId14"/>
    <p:sldId id="402" r:id="rId15"/>
    <p:sldId id="403" r:id="rId16"/>
    <p:sldId id="404" r:id="rId17"/>
    <p:sldId id="405" r:id="rId18"/>
    <p:sldId id="406" r:id="rId19"/>
    <p:sldId id="407" r:id="rId20"/>
    <p:sldId id="408" r:id="rId21"/>
    <p:sldId id="409" r:id="rId22"/>
    <p:sldId id="410" r:id="rId23"/>
    <p:sldId id="411" r:id="rId24"/>
    <p:sldId id="412" r:id="rId25"/>
    <p:sldId id="413" r:id="rId26"/>
    <p:sldId id="414" r:id="rId27"/>
    <p:sldId id="415" r:id="rId28"/>
    <p:sldId id="416" r:id="rId29"/>
    <p:sldId id="417" r:id="rId30"/>
    <p:sldId id="418" r:id="rId31"/>
    <p:sldId id="419" r:id="rId32"/>
    <p:sldId id="420" r:id="rId33"/>
    <p:sldId id="421" r:id="rId34"/>
    <p:sldId id="422" r:id="rId35"/>
    <p:sldId id="423" r:id="rId36"/>
    <p:sldId id="424" r:id="rId37"/>
    <p:sldId id="425" r:id="rId38"/>
    <p:sldId id="426" r:id="rId39"/>
    <p:sldId id="427" r:id="rId40"/>
    <p:sldId id="428" r:id="rId41"/>
    <p:sldId id="429" r:id="rId42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DBF6"/>
    <a:srgbClr val="122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480" autoAdjust="0"/>
  </p:normalViewPr>
  <p:slideViewPr>
    <p:cSldViewPr snapToGrid="0">
      <p:cViewPr varScale="1">
        <p:scale>
          <a:sx n="95" d="100"/>
          <a:sy n="95" d="100"/>
        </p:scale>
        <p:origin x="5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6CD4C4B-4567-4365-B417-A7CD1376AE8F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97C3D66-E075-4C9A-AC09-E658E1975F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449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3F94-4012-45E3-8EC0-6974EB63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56F1-8864-4E86-8ECF-36C9198F2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D30A-5A18-4825-BB4F-F2F2DCE9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2336-D485-4243-BC9B-72F9D8E6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6D1B5-B371-46B1-B965-8B5B5B7A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600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109D-C414-4330-858B-5256A4E4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B22A-3CDC-4743-B429-C59A98A4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3F0B4-0291-4BB8-B981-C10189F6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E71B-C167-43F7-8C0D-9D9B2F19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B11F-670B-436D-A57D-6A064C10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04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B348D-1B0E-45C6-8644-A30F972C6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38CA5-10F6-47F5-ACF5-1CEFB83E1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6BD92-BD07-4978-8FFE-12CA18B0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FFD7-28A1-42B8-884A-AE8B754C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7443-4A47-4A7F-B810-C7214E8A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78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595E-5691-4257-989A-226E0527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E5F-B2A3-4953-B2A9-12DEC6CD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6141-F186-47F4-95E7-020CF031D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DE7B3-DD84-491D-8BFD-935166DC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BB9C4-A7AD-4C3D-96FA-6C3D731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48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F12-5DB0-48EB-85DC-1A75B7B6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821C-7663-430A-B482-D96CB24AB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5489-9CE1-4023-A652-66133DFA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BF60-1B7E-43F0-8AF0-4C05846C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B2B5-5982-448B-9DAC-E1039ED6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363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C3E4-BF97-4DBA-9E41-5B75C800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16D9-E4B2-4C8A-9D1C-B1850631A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BC4E6-7644-40E5-ACAF-15AE3C135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3718B-A5AE-4E16-BE9F-75055307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B8964-3A0E-4998-9186-DA7CE1DF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B1CDF-3DE9-4D07-992D-E72481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853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153-8EE9-4784-995A-2DE2C7F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EECF6-2EFE-4BBB-A7AD-C981B3B2D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52F38-D59E-4316-8677-6638032BF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D19A0-AC92-4884-A8F9-B2ABB28B7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51049-28A6-45F9-A816-42CB5C2E7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74FB0-6C55-4B31-A1ED-3A0034D9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686F6-D993-47DC-8919-404413F4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D7C97-24DF-477F-9011-80A533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105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7C3B-C630-4F38-99E5-82742A9E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8B02D-E67B-4353-B515-7C5F31F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57D32-2263-485E-920E-1E8C129C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F390B-ABFB-415C-AFA6-08DF54E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6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D37F3-E945-4BA0-B0E2-F09C6ED8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DF4A5-CF61-4CBF-99BD-5BC54F08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D41A-07D9-4CE5-B241-CB0F8B2B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56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6641-4CA1-4229-B428-DD6EE33F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DC48-4B25-4CEF-A0B7-8AFDD87E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8F1EE-B027-4765-BDC9-E8B521B23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889CF-B527-4E8A-B2B3-EEB7955F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AD565-C2B1-4D07-9E41-F1FD4C8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88BA-28DB-454F-88BE-80F82469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334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5099-E400-42F6-AAE0-1C9C7CC2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0D5170-0EEE-471D-B5F3-9E77C8FC1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44B84-F6C0-46CC-972F-9B91226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809C5-CD1E-48AE-83F2-EE32EBF0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361F5-24AB-4361-AE3D-0F8162E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3A1F-AC82-432E-A5C1-CF86FEA0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6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761BA-F818-4156-8FC5-58AA9FC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BA82-FD16-47A0-8FF3-20BC5733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12F1-BB5B-4FBE-A185-545A4D2DE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5A8-47E9-4702-8EAF-66BD1C6F973E}" type="datetimeFigureOut">
              <a:rPr lang="he-IL" smtClean="0"/>
              <a:t>ל'/אב/תשפ"א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11FA4-8AD9-4EFE-99ED-FF05D301A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1719B-239A-4B97-99AA-FA26B0F7A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932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112215" y="2891359"/>
            <a:ext cx="196759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8945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F5EF16-5261-4947-A016-C8A37E178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941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D6F61D-DA09-420C-8D7C-20EF3B67C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85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ECAEC6-A9EF-48B6-A46A-B3246D614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383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9EA48C-4EB0-4780-B319-1B0A73CB1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676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36121F-145B-411E-9836-E6D1B327D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904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F9B6E9-1EC8-4B02-9956-24F989878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328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4A6CAB-817F-4B85-9BAB-8D9D80900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32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0CE206-EC31-42D8-90F1-20123F5B6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76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1CFB05-1BE8-4E18-BBCE-C105A2701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998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D2AF61-BB07-4A07-916A-74973E1CB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793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988CA8-EFA5-4F9D-AB49-0316CE052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302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9182E8-15C3-4753-9590-402A8CB9D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04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BDC335-3B62-4257-A675-FF47368A2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6526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EF9FE5-A754-465C-A746-7621E68E7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645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83277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0886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99195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56306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9846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5201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3262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8DED1C-9481-4EA5-BBDC-03EB0CA0D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0026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46877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15503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87363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29779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55608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1771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86150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772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50233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880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9BB52B-5E8F-4CF7-8371-2974AAF5D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4313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32526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07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26BF65-F027-4F17-A178-847F3A4F2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369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D7BAA7-0295-4663-A995-ED0B4802B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611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801DD5-2E91-4F65-9DDF-1331113CB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93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3E3BE6-8A9A-46AF-823F-AB4DF03B0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132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3C3B6E-3E43-406D-B19F-20819A9ED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088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2538</TotalTime>
  <Words>1</Words>
  <Application>Microsoft Office PowerPoint</Application>
  <PresentationFormat>Widescreen</PresentationFormat>
  <Paragraphs>1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59</cp:revision>
  <dcterms:created xsi:type="dcterms:W3CDTF">2021-04-18T07:44:32Z</dcterms:created>
  <dcterms:modified xsi:type="dcterms:W3CDTF">2021-08-08T16:18:45Z</dcterms:modified>
</cp:coreProperties>
</file>

<file path=docProps/thumbnail.jpeg>
</file>